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7" r:id="rId3"/>
    <p:sldId id="263" r:id="rId4"/>
    <p:sldId id="260" r:id="rId5"/>
    <p:sldId id="262" r:id="rId6"/>
    <p:sldId id="264" r:id="rId7"/>
    <p:sldId id="265" r:id="rId8"/>
    <p:sldId id="285" r:id="rId9"/>
    <p:sldId id="267" r:id="rId10"/>
    <p:sldId id="286" r:id="rId11"/>
    <p:sldId id="257" r:id="rId12"/>
    <p:sldId id="258" r:id="rId13"/>
    <p:sldId id="259" r:id="rId14"/>
    <p:sldId id="269" r:id="rId15"/>
    <p:sldId id="268" r:id="rId16"/>
    <p:sldId id="272" r:id="rId17"/>
    <p:sldId id="280" r:id="rId18"/>
    <p:sldId id="281" r:id="rId19"/>
    <p:sldId id="273" r:id="rId20"/>
    <p:sldId id="261" r:id="rId21"/>
    <p:sldId id="270" r:id="rId22"/>
    <p:sldId id="274" r:id="rId23"/>
    <p:sldId id="275" r:id="rId24"/>
    <p:sldId id="276" r:id="rId25"/>
    <p:sldId id="277" r:id="rId26"/>
    <p:sldId id="278" r:id="rId27"/>
    <p:sldId id="279" r:id="rId28"/>
    <p:sldId id="288" r:id="rId29"/>
    <p:sldId id="282" r:id="rId30"/>
    <p:sldId id="28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88A5A3-FCA8-4C3C-80BC-4B86A7A15F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1D9F4C-0BAC-4A98-BA3A-7C25833A5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y.com/academy/lesson/difference-between-impairment-disability-developmental-delay-handicap.html" TargetMode="External"/><Relationship Id="rId2" Type="http://schemas.openxmlformats.org/officeDocument/2006/relationships/hyperlink" Target="https://vikaspedia.in/education/parents-corner/guidelines-for-parents-of-children-with-disabilities/types-of-disabiliti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2743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 </a:t>
            </a:r>
            <a:r>
              <a:rPr lang="en-US" sz="3100" dirty="0" err="1" smtClean="0"/>
              <a:t>Tamilnadu</a:t>
            </a:r>
            <a:r>
              <a:rPr lang="en-US" sz="3100" dirty="0" smtClean="0"/>
              <a:t> Teachers Education University </a:t>
            </a:r>
            <a:r>
              <a:rPr lang="en-US" sz="3100" dirty="0" smtClean="0">
                <a:solidFill>
                  <a:schemeClr val="accent2">
                    <a:lumMod val="50000"/>
                  </a:schemeClr>
                </a:solidFill>
              </a:rPr>
              <a:t>Creating </a:t>
            </a:r>
            <a:r>
              <a:rPr lang="en-US" sz="3100" dirty="0" smtClean="0">
                <a:solidFill>
                  <a:schemeClr val="accent2">
                    <a:lumMod val="50000"/>
                  </a:schemeClr>
                </a:solidFill>
              </a:rPr>
              <a:t>an Inclusive School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Bamini" pitchFamily="34" charset="0"/>
              </a:rPr>
              <a:t>gs;spfis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Bamini" pitchFamily="34" charset="0"/>
              </a:rPr>
              <a:t>cUthf;Fjy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Bamini" pitchFamily="34" charset="0"/>
              </a:rPr>
              <a:t>;</a:t>
            </a:r>
            <a:endParaRPr lang="en-US" dirty="0">
              <a:solidFill>
                <a:schemeClr val="bg2">
                  <a:lumMod val="50000"/>
                </a:schemeClr>
              </a:solidFill>
              <a:latin typeface="Bamin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24200"/>
            <a:ext cx="7772400" cy="1687111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pPr algn="ctr"/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Kidtu</a:t>
            </a:r>
            <a:r>
              <a:rPr lang="en-US" sz="11200" dirty="0" smtClean="0">
                <a:solidFill>
                  <a:srgbClr val="FF0000"/>
                </a:solidFill>
                <a:latin typeface="Bamini" pitchFamily="34" charset="0"/>
              </a:rPr>
              <a:t>; </a:t>
            </a:r>
            <a:r>
              <a:rPr lang="en-US" sz="11200" dirty="0" err="1" smtClean="0">
                <a:solidFill>
                  <a:srgbClr val="FF0000"/>
                </a:solidFill>
              </a:rPr>
              <a:t>K</a:t>
            </a:r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.Nfhtpe;juh</a:t>
            </a:r>
            <a:r>
              <a:rPr lang="en-US" sz="11200" dirty="0" smtClean="0">
                <a:solidFill>
                  <a:srgbClr val="FF0000"/>
                </a:solidFill>
                <a:latin typeface="Bamini" pitchFamily="34" charset="0"/>
              </a:rPr>
              <a:t>[d; </a:t>
            </a:r>
            <a:r>
              <a:rPr lang="en-US" sz="1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Ph.D.</a:t>
            </a:r>
            <a:endParaRPr lang="en-US" sz="11200" dirty="0" smtClean="0">
              <a:solidFill>
                <a:srgbClr val="FF0000"/>
              </a:solidFill>
              <a:latin typeface="Bamini" pitchFamily="34" charset="0"/>
            </a:endParaRPr>
          </a:p>
          <a:p>
            <a:pPr algn="ctr"/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cjtp</a:t>
            </a:r>
            <a:r>
              <a:rPr lang="en-US" sz="11200" dirty="0" smtClean="0">
                <a:solidFill>
                  <a:srgbClr val="FF0000"/>
                </a:solidFill>
                <a:latin typeface="Bamini" pitchFamily="34" charset="0"/>
              </a:rPr>
              <a:t>  </a:t>
            </a:r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NguhrpupaH</a:t>
            </a:r>
            <a:endParaRPr lang="en-US" sz="11200" dirty="0" smtClean="0">
              <a:solidFill>
                <a:srgbClr val="FF0000"/>
              </a:solidFill>
              <a:latin typeface="Bamini" pitchFamily="34" charset="0"/>
            </a:endParaRPr>
          </a:p>
          <a:p>
            <a:pPr algn="ctr"/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fy;tpapay</a:t>
            </a:r>
            <a:r>
              <a:rPr lang="en-US" sz="11200" dirty="0" smtClean="0">
                <a:solidFill>
                  <a:srgbClr val="FF0000"/>
                </a:solidFill>
                <a:latin typeface="Bamini" pitchFamily="34" charset="0"/>
              </a:rPr>
              <a:t>; </a:t>
            </a:r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Jiw</a:t>
            </a:r>
            <a:endParaRPr lang="en-US" sz="11200" dirty="0" smtClean="0">
              <a:solidFill>
                <a:srgbClr val="FF0000"/>
              </a:solidFill>
              <a:latin typeface="Bamini" pitchFamily="34" charset="0"/>
            </a:endParaRPr>
          </a:p>
          <a:p>
            <a:pPr algn="ctr"/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mofg;gh</a:t>
            </a:r>
            <a:r>
              <a:rPr lang="en-US" sz="11200" dirty="0" smtClean="0">
                <a:solidFill>
                  <a:srgbClr val="FF0000"/>
                </a:solidFill>
                <a:latin typeface="Bamini" pitchFamily="34" charset="0"/>
              </a:rPr>
              <a:t> </a:t>
            </a:r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gy;fiyfofk</a:t>
            </a:r>
            <a:r>
              <a:rPr lang="en-US" sz="11200" dirty="0" smtClean="0">
                <a:solidFill>
                  <a:srgbClr val="FF0000"/>
                </a:solidFill>
                <a:latin typeface="Bamini" pitchFamily="34" charset="0"/>
              </a:rPr>
              <a:t>;</a:t>
            </a:r>
          </a:p>
          <a:p>
            <a:pPr algn="ctr"/>
            <a:r>
              <a:rPr lang="en-US" sz="11200" dirty="0" err="1" smtClean="0">
                <a:solidFill>
                  <a:srgbClr val="FF0000"/>
                </a:solidFill>
                <a:latin typeface="Bamini" pitchFamily="34" charset="0"/>
              </a:rPr>
              <a:t>fhiuf;Flp</a:t>
            </a:r>
            <a:endParaRPr lang="en-US" sz="11200" dirty="0" smtClean="0">
              <a:solidFill>
                <a:srgbClr val="FF0000"/>
              </a:solidFill>
              <a:latin typeface="Bamini" pitchFamily="34" charset="0"/>
            </a:endParaRPr>
          </a:p>
          <a:p>
            <a:pPr algn="l"/>
            <a:endParaRPr lang="en-US" sz="11200" dirty="0" smtClean="0"/>
          </a:p>
          <a:p>
            <a:pPr algn="l"/>
            <a:r>
              <a:rPr lang="en-US" sz="11200" dirty="0" smtClean="0"/>
              <a:t>Course 10		</a:t>
            </a:r>
            <a:r>
              <a:rPr lang="en-US" sz="11200" dirty="0" smtClean="0"/>
              <a:t> </a:t>
            </a:r>
            <a:r>
              <a:rPr lang="en-US" sz="11200" dirty="0" err="1" smtClean="0"/>
              <a:t>B.Ed</a:t>
            </a:r>
            <a:r>
              <a:rPr lang="en-US" sz="11200" dirty="0" smtClean="0"/>
              <a:t> – II Year </a:t>
            </a:r>
            <a:r>
              <a:rPr lang="en-US" sz="11200" dirty="0" smtClean="0"/>
              <a:t>	</a:t>
            </a:r>
            <a:r>
              <a:rPr lang="en-US" sz="11200" dirty="0" smtClean="0"/>
              <a:t>   </a:t>
            </a:r>
            <a:r>
              <a:rPr lang="en-US" sz="11200" dirty="0" smtClean="0"/>
              <a:t>Unit -1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kUj;Jt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ghpNrhjid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gapw;rp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gw;wp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njhopy;Kiw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gapw;Wdh;fSld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ize;J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MrphpaUk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jw;fhd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cf;jpfis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Njitia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g+h;j;jp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ngwNtz;Lk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gpd;dh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MrphpaNu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kUj;Jt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cjtpia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Neubahf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toq;Fk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ngwNtz;Lk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fy;tp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Kiwapy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GFj;jNtz;ba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khw;wq;fs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IN" dirty="0" smtClean="0"/>
              <a:t>	</a:t>
            </a:r>
            <a:r>
              <a:rPr lang="en-IN" sz="2800" dirty="0" err="1" smtClean="0">
                <a:latin typeface="Bamini" pitchFamily="34" charset="0"/>
              </a:rPr>
              <a:t>rpy</a:t>
            </a:r>
            <a:r>
              <a:rPr lang="en-IN" sz="2800" b="1" dirty="0" smtClean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Foe;ijfSf;F</a:t>
            </a:r>
            <a:r>
              <a:rPr lang="en-IN" sz="2800" dirty="0" smtClean="0">
                <a:latin typeface="Bamini" pitchFamily="34" charset="0"/>
              </a:rPr>
              <a:t> ,</a:t>
            </a:r>
            <a:r>
              <a:rPr lang="en-IN" sz="2800" dirty="0" err="1" smtClean="0">
                <a:latin typeface="Bamini" pitchFamily="34" charset="0"/>
              </a:rPr>
              <a:t>ay;ghd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gzpfis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Nkw;nfhs;tjpy</a:t>
            </a:r>
            <a:r>
              <a:rPr lang="en-IN" sz="2800" dirty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kw;Wk</a:t>
            </a:r>
            <a:r>
              <a:rPr lang="en-IN" sz="2800" dirty="0">
                <a:latin typeface="Bamini" pitchFamily="34" charset="0"/>
              </a:rPr>
              <a:t>;  </a:t>
            </a:r>
            <a:r>
              <a:rPr lang="en-IN" sz="2800" dirty="0" err="1">
                <a:latin typeface="Bamini" pitchFamily="34" charset="0"/>
              </a:rPr>
              <a:t>r%fj;Jld</a:t>
            </a:r>
            <a:r>
              <a:rPr lang="en-IN" sz="2800" dirty="0">
                <a:latin typeface="Bamini" pitchFamily="34" charset="0"/>
              </a:rPr>
              <a:t>; ,</a:t>
            </a:r>
            <a:r>
              <a:rPr lang="en-IN" sz="2800" dirty="0" err="1">
                <a:latin typeface="Bamini" pitchFamily="34" charset="0"/>
              </a:rPr>
              <a:t>ize;J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nray;gLjypy</a:t>
            </a:r>
            <a:r>
              <a:rPr lang="en-IN" sz="2800" dirty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rpf;fy</a:t>
            </a:r>
            <a:r>
              <a:rPr lang="en-IN" sz="2800" dirty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kw;Wk</a:t>
            </a:r>
            <a:r>
              <a:rPr lang="en-IN" sz="2800" dirty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rpukk</a:t>
            </a:r>
            <a:r>
              <a:rPr lang="en-IN" sz="2800" dirty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Vw;gLfpd;wJ</a:t>
            </a:r>
            <a:r>
              <a:rPr lang="en-IN" sz="2800" dirty="0">
                <a:latin typeface="Bamini" pitchFamily="34" charset="0"/>
              </a:rPr>
              <a:t>.  ,</a:t>
            </a:r>
            <a:r>
              <a:rPr lang="en-IN" sz="2800" dirty="0" err="1">
                <a:latin typeface="Bamini" pitchFamily="34" charset="0"/>
              </a:rPr>
              <a:t>j;jifa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jpwd</a:t>
            </a:r>
            <a:r>
              <a:rPr lang="en-IN" sz="2800" dirty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Fiwe;j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epiyia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b="1" dirty="0" smtClean="0">
                <a:latin typeface="Bamini" pitchFamily="34" charset="0"/>
              </a:rPr>
              <a:t>,</a:t>
            </a:r>
            <a:r>
              <a:rPr lang="en-IN" sz="2800" b="1" dirty="0" err="1">
                <a:latin typeface="Bamini" pitchFamily="34" charset="0"/>
              </a:rPr>
              <a:t>ayhik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vd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tiuaWf;fpNwhk</a:t>
            </a:r>
            <a:r>
              <a:rPr lang="en-IN" sz="2800" dirty="0" smtClean="0">
                <a:latin typeface="Bamini" pitchFamily="34" charset="0"/>
              </a:rPr>
              <a:t>;. </a:t>
            </a:r>
            <a:r>
              <a:rPr lang="en-IN" sz="2800" dirty="0" err="1" smtClean="0">
                <a:latin typeface="Bamini" pitchFamily="34" charset="0"/>
              </a:rPr>
              <a:t>mjhtJ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kdpjh;fs</a:t>
            </a:r>
            <a:r>
              <a:rPr lang="en-IN" sz="2800" dirty="0">
                <a:latin typeface="Bamini" pitchFamily="34" charset="0"/>
              </a:rPr>
              <a:t>; ,</a:t>
            </a:r>
            <a:r>
              <a:rPr lang="en-IN" sz="2800" dirty="0" err="1">
                <a:latin typeface="Bamini" pitchFamily="34" charset="0"/>
              </a:rPr>
              <a:t>ay;ghf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nra;Ak</a:t>
            </a:r>
            <a:r>
              <a:rPr lang="en-IN" sz="2800" dirty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nray;fis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rpy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Foe;ijfshy</a:t>
            </a:r>
            <a:r>
              <a:rPr lang="en-IN" sz="2800" dirty="0" smtClean="0">
                <a:latin typeface="Bamini" pitchFamily="34" charset="0"/>
              </a:rPr>
              <a:t>; </a:t>
            </a:r>
            <a:r>
              <a:rPr lang="en-IN" sz="2800" dirty="0" err="1">
                <a:latin typeface="Bamini" pitchFamily="34" charset="0"/>
              </a:rPr>
              <a:t>mt;thW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Nkw;nfhs;s</a:t>
            </a:r>
            <a:r>
              <a:rPr lang="en-IN" sz="2800" dirty="0">
                <a:latin typeface="Bamini" pitchFamily="34" charset="0"/>
              </a:rPr>
              <a:t> ,</a:t>
            </a:r>
            <a:r>
              <a:rPr lang="en-IN" sz="2800" dirty="0" err="1">
                <a:latin typeface="Bamini" pitchFamily="34" charset="0"/>
              </a:rPr>
              <a:t>ayhJ</a:t>
            </a:r>
            <a:r>
              <a:rPr lang="en-IN" sz="2800" dirty="0">
                <a:latin typeface="Bamini" pitchFamily="34" charset="0"/>
              </a:rPr>
              <a:t>. ,</a:t>
            </a:r>
            <a:r>
              <a:rPr lang="en-IN" sz="2800" dirty="0" err="1">
                <a:latin typeface="Bamini" pitchFamily="34" charset="0"/>
              </a:rPr>
              <a:t>j;jifa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epiyia</a:t>
            </a:r>
            <a:r>
              <a:rPr lang="en-IN" sz="2800" dirty="0">
                <a:latin typeface="Bamini" pitchFamily="34" charset="0"/>
              </a:rPr>
              <a:t> </a:t>
            </a:r>
            <a:r>
              <a:rPr lang="en-IN" sz="2800" b="1" dirty="0">
                <a:latin typeface="Bamini" pitchFamily="34" charset="0"/>
              </a:rPr>
              <a:t>,</a:t>
            </a:r>
            <a:r>
              <a:rPr lang="en-IN" sz="2800" b="1" dirty="0" err="1">
                <a:latin typeface="Bamini" pitchFamily="34" charset="0"/>
              </a:rPr>
              <a:t>ayhik</a:t>
            </a:r>
            <a:r>
              <a:rPr lang="en-IN" sz="2800" b="1" dirty="0">
                <a:latin typeface="Bamini" pitchFamily="34" charset="0"/>
              </a:rPr>
              <a:t> </a:t>
            </a:r>
            <a:r>
              <a:rPr lang="en-IN" sz="2800" dirty="0" err="1">
                <a:latin typeface="Bamini" pitchFamily="34" charset="0"/>
              </a:rPr>
              <a:t>vd;fpNwhk</a:t>
            </a:r>
            <a:r>
              <a:rPr lang="en-IN" sz="2800" b="1" dirty="0">
                <a:latin typeface="Bamini" pitchFamily="34" charset="0"/>
              </a:rPr>
              <a:t>;</a:t>
            </a:r>
            <a:r>
              <a:rPr lang="en-IN" sz="2800" dirty="0">
                <a:latin typeface="Bamini" pitchFamily="34" charset="0"/>
              </a:rPr>
              <a:t>. </a:t>
            </a:r>
            <a:endParaRPr lang="en-US" sz="2800" dirty="0">
              <a:latin typeface="Bamin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i="1" dirty="0">
                <a:solidFill>
                  <a:schemeClr val="accent1"/>
                </a:solidFill>
                <a:latin typeface="Bamini" pitchFamily="34" charset="0"/>
              </a:rPr>
              <a:t>,</a:t>
            </a:r>
            <a:r>
              <a:rPr lang="en-IN" b="1" i="1" dirty="0" err="1">
                <a:solidFill>
                  <a:schemeClr val="accent1"/>
                </a:solidFill>
                <a:latin typeface="Bamini" pitchFamily="34" charset="0"/>
              </a:rPr>
              <a:t>ayhik</a:t>
            </a: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Foe;ijapd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Mw;wy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ruhrhp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epiyapypUe;J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xU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Fwpg;gpl;l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tuk;gpw;F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fPo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NtWgl;L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fhzg;gLtjhy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>
                <a:latin typeface="Bamini" pitchFamily="34" charset="0"/>
              </a:rPr>
              <a:t>rpy</a:t>
            </a:r>
            <a:r>
              <a:rPr lang="en-IN" b="1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cWg;Gfspy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rPuw</a:t>
            </a:r>
            <a:r>
              <a:rPr lang="en-IN" dirty="0">
                <a:latin typeface="Bamini" pitchFamily="34" charset="0"/>
              </a:rPr>
              <a:t>;;w </a:t>
            </a:r>
            <a:r>
              <a:rPr lang="en-IN" dirty="0" err="1">
                <a:latin typeface="Bamini" pitchFamily="34" charset="0"/>
              </a:rPr>
              <a:t>epiy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Vw;gLfpd;wJ</a:t>
            </a:r>
            <a:r>
              <a:rPr lang="en-IN" dirty="0"/>
              <a:t>. </a:t>
            </a:r>
            <a:r>
              <a:rPr lang="en-IN" dirty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jdhy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i="1" dirty="0" smtClean="0">
                <a:solidFill>
                  <a:schemeClr val="accent1"/>
                </a:solidFill>
                <a:latin typeface="Bamini" pitchFamily="34" charset="0"/>
              </a:rPr>
              <a:t>,</a:t>
            </a:r>
            <a:r>
              <a:rPr lang="en-IN" b="1" i="1" dirty="0" err="1" smtClean="0">
                <a:solidFill>
                  <a:schemeClr val="accent1"/>
                </a:solidFill>
                <a:latin typeface="Bamini" pitchFamily="34" charset="0"/>
              </a:rPr>
              <a:t>ayhik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>
                <a:latin typeface="Bamini" pitchFamily="34" charset="0"/>
              </a:rPr>
              <a:t>clypaf;fq;fspy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ay;G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epiy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gpwo;e;J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fhzg;gLtij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vd;fpNwhk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r>
              <a:rPr lang="en-IN" dirty="0" err="1" smtClean="0">
                <a:latin typeface="Bamini" pitchFamily="34" charset="0"/>
              </a:rPr>
              <a:t>cly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cWg;G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&gt; </a:t>
            </a:r>
            <a:r>
              <a:rPr lang="en-IN" dirty="0" err="1">
                <a:latin typeface="Bamini" pitchFamily="34" charset="0"/>
              </a:rPr>
              <a:t>clypaf;f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FiwghLfs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kdk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rhHe;j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FiwghLfs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Mfpatw;why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ayhik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b="1" dirty="0" smtClean="0">
                <a:latin typeface="Bamini" pitchFamily="34" charset="0"/>
              </a:rPr>
              <a:t>. </a:t>
            </a:r>
          </a:p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th;fshy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xU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tpiuthf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nra;a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KbahJ</a:t>
            </a:r>
            <a:r>
              <a:rPr lang="en-IN" dirty="0">
                <a:latin typeface="Bamini" pitchFamily="34" charset="0"/>
              </a:rPr>
              <a:t>. ,</a:t>
            </a:r>
            <a:r>
              <a:rPr lang="en-IN" dirty="0" err="1">
                <a:latin typeface="Bamini" pitchFamily="34" charset="0"/>
              </a:rPr>
              <a:t>jdhy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gpwhpd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cjtpia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ehlNtz;ba</a:t>
            </a:r>
            <a:r>
              <a:rPr lang="en-IN" dirty="0">
                <a:latin typeface="Bamini" pitchFamily="34" charset="0"/>
              </a:rPr>
              <a:t> #</a:t>
            </a:r>
            <a:r>
              <a:rPr lang="en-IN" dirty="0" err="1">
                <a:latin typeface="Bamini" pitchFamily="34" charset="0"/>
              </a:rPr>
              <a:t>o;epiy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Vw;gLfpd;wJ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  <a:p>
            <a:pPr>
              <a:buNone/>
            </a:pPr>
            <a:endParaRPr lang="en-US" dirty="0">
              <a:latin typeface="Bamin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>
                <a:solidFill>
                  <a:schemeClr val="accent1"/>
                </a:solidFill>
                <a:latin typeface="Bamini" pitchFamily="34" charset="0"/>
              </a:rPr>
              <a:t>FiwghL</a:t>
            </a: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>
                <a:latin typeface="Bamini" pitchFamily="34" charset="0"/>
              </a:rPr>
              <a:t>cyf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Rfhjhu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epWtdk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tiuaWj;Js;sgb</a:t>
            </a:r>
            <a:r>
              <a:rPr lang="en-IN" dirty="0" smtClean="0">
                <a:latin typeface="Bamini" pitchFamily="34" charset="0"/>
              </a:rPr>
              <a:t> (</a:t>
            </a:r>
            <a:r>
              <a:rPr lang="en-IN" b="1" dirty="0" smtClean="0">
                <a:latin typeface="Agency FB" pitchFamily="34" charset="0"/>
              </a:rPr>
              <a:t>W</a:t>
            </a:r>
            <a:r>
              <a:rPr lang="en-IN" dirty="0" smtClean="0">
                <a:latin typeface="Agency FB" pitchFamily="34" charset="0"/>
              </a:rPr>
              <a:t>orld </a:t>
            </a:r>
            <a:r>
              <a:rPr lang="en-IN" b="1" dirty="0" smtClean="0">
                <a:latin typeface="Agency FB" pitchFamily="34" charset="0"/>
              </a:rPr>
              <a:t>H</a:t>
            </a:r>
            <a:r>
              <a:rPr lang="en-IN" dirty="0" smtClean="0">
                <a:latin typeface="Agency FB" pitchFamily="34" charset="0"/>
              </a:rPr>
              <a:t>ealth </a:t>
            </a:r>
            <a:r>
              <a:rPr lang="en-IN" b="1" dirty="0" smtClean="0">
                <a:latin typeface="Agency FB" pitchFamily="34" charset="0"/>
              </a:rPr>
              <a:t>O</a:t>
            </a:r>
            <a:r>
              <a:rPr lang="en-IN" dirty="0" smtClean="0">
                <a:latin typeface="Agency FB" pitchFamily="34" charset="0"/>
              </a:rPr>
              <a:t>rganization</a:t>
            </a:r>
            <a:r>
              <a:rPr lang="en-IN" dirty="0" smtClean="0">
                <a:latin typeface="Bamini" pitchFamily="34" charset="0"/>
              </a:rPr>
              <a:t>)  </a:t>
            </a:r>
            <a:r>
              <a:rPr lang="en-IN" dirty="0" err="1" smtClean="0">
                <a:latin typeface="Bamini" pitchFamily="34" charset="0"/>
              </a:rPr>
              <a:t>clypay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cstpay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uPjpahd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mikg;gpNyh</a:t>
            </a:r>
            <a:r>
              <a:rPr lang="en-IN" dirty="0" smtClean="0">
                <a:latin typeface="Bamini" pitchFamily="34" charset="0"/>
              </a:rPr>
              <a:t>&gt;</a:t>
            </a:r>
            <a:r>
              <a:rPr lang="en-IN" dirty="0" err="1" smtClean="0">
                <a:latin typeface="Bamini" pitchFamily="34" charset="0"/>
              </a:rPr>
              <a:t>nray;ghl;bNyh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og;G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ay;epiy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gpwo;e;J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r>
              <a:rPr lang="en-IN" b="1" dirty="0" smtClean="0">
                <a:latin typeface="Bamini" pitchFamily="34" charset="0"/>
              </a:rPr>
              <a:t> (</a:t>
            </a:r>
            <a:r>
              <a:rPr lang="en-IN" b="1" dirty="0" smtClean="0">
                <a:latin typeface="Agency FB" pitchFamily="34" charset="0"/>
              </a:rPr>
              <a:t>Impairment</a:t>
            </a:r>
            <a:r>
              <a:rPr lang="en-IN" b="1" dirty="0" smtClean="0">
                <a:latin typeface="Bamini" pitchFamily="34" charset="0"/>
              </a:rPr>
              <a:t>)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r>
              <a:rPr lang="en-IN" dirty="0" err="1" smtClean="0">
                <a:latin typeface="Bamini" pitchFamily="34" charset="0"/>
              </a:rPr>
              <a:t>clyikg;gpy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cWg;Gfspy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gpur;rpidfSk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MFk</a:t>
            </a:r>
            <a:r>
              <a:rPr lang="en-IN" dirty="0" smtClean="0">
                <a:latin typeface="Bamini" pitchFamily="34" charset="0"/>
              </a:rPr>
              <a:t>;. ,it </a:t>
            </a:r>
            <a:r>
              <a:rPr lang="en-IN" dirty="0" err="1" smtClean="0">
                <a:latin typeface="Bamini" pitchFamily="34" charset="0"/>
              </a:rPr>
              <a:t>gpwg;gpNyh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tpgj;J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njhw;WNeha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Nghd;wtw;whNyh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462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065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t.vz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;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         ,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ayhik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Times New Roman"/>
                          <a:ea typeface="Calibri"/>
                          <a:cs typeface="Times New Roman"/>
                        </a:rPr>
                        <a:t>                    Disability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FiwghL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Times New Roman"/>
                          <a:ea typeface="Calibri"/>
                          <a:cs typeface="Times New Roman"/>
                        </a:rPr>
                        <a:t>                  Impairment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982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1.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cly; kw;Wk; kdjpd; nray; jpwd; Fiwe;J fhzg;gLjiyf; Fwpf;fpd;wJ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cly; kw;Wk; mwpTj;jpwd; ,og;G my;yJ ,ay;epiy gpwo;e;J fhzg;gLjiy Fwpf;fpwJ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65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2.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fy;tpahy; jpwd; Nkk;gl ,aYk;.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kUj;Jt cjtpAk; gapw;rpAk; mtrpakhfpwJ.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979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3.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IN" sz="1600">
                          <a:latin typeface="Bamini"/>
                          <a:ea typeface="Calibri"/>
                          <a:cs typeface="Times New Roman"/>
                        </a:rPr>
                        <a:t>uhrhp cly; kw;Wk; kdj;jpwdpypUe;jJ tpyfpa epiyia Fwpg;gjhFk;.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cly; kw;Wk; kdj;jpwd; Fd;wpa epiyia Fwpg;gjhFk;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19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4.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latin typeface="Bamini"/>
                          <a:ea typeface="Calibri"/>
                          <a:cs typeface="Times New Roman"/>
                        </a:rPr>
                        <a:t>nraiy Nkw;nfhs;tjpy; fbd epiy fhzg;gLk;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gpwh; cjtpAld; kl;LNk xU nraiy nra;aKbAk;.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65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5.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latin typeface="Bamini"/>
                          <a:ea typeface="Calibri"/>
                          <a:cs typeface="Times New Roman"/>
                        </a:rPr>
                        <a:t>nray; FiwghL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cly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kw;Wk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mwpTj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jpwd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FiwghL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ayhikf;Fk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Fiwghl;bw;Fk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cs;s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NtWghLfs</a:t>
            </a:r>
            <a:r>
              <a:rPr lang="en-IN" dirty="0" smtClean="0">
                <a:latin typeface="Bamini" pitchFamily="34" charset="0"/>
              </a:rPr>
              <a:t>;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944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t.vz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;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         ,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ayhik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Times New Roman"/>
                          <a:ea typeface="Calibri"/>
                          <a:cs typeface="Times New Roman"/>
                        </a:rPr>
                        <a:t>                    Disability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FiwghL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Times New Roman"/>
                          <a:ea typeface="Calibri"/>
                          <a:cs typeface="Times New Roman"/>
                        </a:rPr>
                        <a:t>                  Impairment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6.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latin typeface="Bamini"/>
                          <a:ea typeface="Calibri"/>
                          <a:cs typeface="Times New Roman"/>
                        </a:rPr>
                        <a:t>epue;jkhdjy;y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Epue;juk; my;yJ khw;W top gad;gLj;jf; $baJ.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7.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cs;slf;fpa gs;spfspy; gapw;rpmspf;fg;gLfpwJ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cs;slf;fpa kw;Wk; rpwg;G  gs;spfspy; gapw;rp mspf;fg;gLfpwJ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8.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Mrphpauhy; topfhl;l KbAk;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Mrphpah; kw;Wk; kUj;Jt MNyhrfhpd; cjtp Njitg;gLfpd;wJ.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9.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>
                          <a:latin typeface="Bamini"/>
                          <a:ea typeface="Calibri"/>
                          <a:cs typeface="Times New Roman"/>
                        </a:rPr>
                        <a:t>xUthpd;nray;ghl;il nfhz;Nl mwpa ,aYk;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ghh;j;jTlNd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mwpe;J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N" sz="1400" dirty="0" err="1">
                          <a:latin typeface="Bamini"/>
                          <a:ea typeface="Calibri"/>
                          <a:cs typeface="Times New Roman"/>
                        </a:rPr>
                        <a:t>nfhs;syhk</a:t>
                      </a:r>
                      <a:r>
                        <a:rPr lang="en-IN" sz="1400" dirty="0">
                          <a:latin typeface="Bamini"/>
                          <a:ea typeface="Calibri"/>
                          <a:cs typeface="Times New Roman"/>
                        </a:rPr>
                        <a:t>;.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ayhikf;Fk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Fiwghl;bw;Fk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cs;s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NtWghLfs</a:t>
            </a:r>
            <a:r>
              <a:rPr lang="en-IN" dirty="0" smtClean="0">
                <a:latin typeface="Bamini" pitchFamily="34" charset="0"/>
              </a:rPr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IN" dirty="0" err="1" smtClean="0">
                <a:latin typeface="Bamini" pitchFamily="34" charset="0"/>
              </a:rPr>
              <a:t>cly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rhh;e;j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Fiwghlfshy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Vw;gLfpd;wJ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rpfpr;ir</a:t>
            </a:r>
            <a:r>
              <a:rPr lang="en-IN" dirty="0" smtClean="0">
                <a:latin typeface="Bamini" pitchFamily="34" charset="0"/>
              </a:rPr>
              <a:t> %</a:t>
            </a:r>
            <a:r>
              <a:rPr lang="en-IN" dirty="0" err="1" smtClean="0">
                <a:latin typeface="Bamini" pitchFamily="34" charset="0"/>
              </a:rPr>
              <a:t>yKk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gapw;rpfspd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yKk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Nghf;fKbAk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fhzg;gLfpd;wJ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ghjpf;fg;gLNthh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khw;Wjpwd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cilNahuhf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Ug;gh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khw;W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Cf;fg;gLj;Jjy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r%fj;jpy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rpwe;J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tpsq;f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mth;fSf;F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cjtyhk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epue;jukhdNjh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epiyahdNjh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my;y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,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ayhikapd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gz;Gfs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ay;epiy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gpwo;e;J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fhzg;gLNthh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vspjpy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ay;epiyf;F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jpUk;gyhk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ghjpf;fg;gLNthUf;F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topfhl;Ljy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mtrpakhFk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gapw;rp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ngw;w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gapw;Wdh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Nkk;ghL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mila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nra;a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czh;T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njhFjpapy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smtClean="0">
                <a:latin typeface="AR JULIAN" pitchFamily="2" charset="0"/>
              </a:rPr>
              <a:t>(Affective Domain)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ghjpg;Gfshy</a:t>
            </a:r>
            <a:r>
              <a:rPr lang="en-IN" dirty="0" smtClean="0">
                <a:latin typeface="Bamini" pitchFamily="34" charset="0"/>
              </a:rPr>
              <a:t>; 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Ghjpf;fg;gl;Nlhh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jtwhd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kdg;ghd;ik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jho;T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kdg;ghd;ik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nfhz;Ls;sth;fshf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Ug;gh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mr;rk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Nfhgk</a:t>
            </a:r>
            <a:r>
              <a:rPr lang="en-IN" dirty="0" smtClean="0">
                <a:latin typeface="Bamini" pitchFamily="34" charset="0"/>
              </a:rPr>
              <a:t>;&gt;</a:t>
            </a:r>
            <a:r>
              <a:rPr lang="en-IN" dirty="0" err="1" smtClean="0">
                <a:latin typeface="Bamini" pitchFamily="34" charset="0"/>
              </a:rPr>
              <a:t>md;G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nghwhik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ftiyfs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NkNyhq;fp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aw;if</a:t>
            </a:r>
            <a:r>
              <a:rPr lang="en-IN" dirty="0" smtClean="0">
                <a:latin typeface="Bamini" pitchFamily="34" charset="0"/>
              </a:rPr>
              <a:t> #</a:t>
            </a:r>
            <a:r>
              <a:rPr lang="en-IN" dirty="0" err="1" smtClean="0">
                <a:latin typeface="Bamini" pitchFamily="34" charset="0"/>
              </a:rPr>
              <a:t>oNohL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xj;jpUj;jy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Ntiy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nghOJNghf;F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Mfpatw;wpy</a:t>
            </a:r>
            <a:r>
              <a:rPr lang="en-IN" dirty="0" smtClean="0">
                <a:latin typeface="Bamini" pitchFamily="34" charset="0"/>
              </a:rPr>
              <a:t>; &lt;</a:t>
            </a:r>
            <a:r>
              <a:rPr lang="en-IN" dirty="0" err="1" smtClean="0">
                <a:latin typeface="Bamini" pitchFamily="34" charset="0"/>
              </a:rPr>
              <a:t>LgLjy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Mfpatw;wpw;F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cl;gl;bUg;gh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tho;it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mjd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Nghf;fpy</a:t>
            </a:r>
            <a:r>
              <a:rPr lang="en-IN" dirty="0" smtClean="0">
                <a:latin typeface="Bamini" pitchFamily="34" charset="0"/>
              </a:rPr>
              <a:t> ;</a:t>
            </a:r>
            <a:r>
              <a:rPr lang="en-IN" dirty="0" err="1" smtClean="0">
                <a:latin typeface="Bamini" pitchFamily="34" charset="0"/>
              </a:rPr>
              <a:t>Vw;Wf;nfhs;Sk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gf;Ftk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nfhz;bUg;gh</a:t>
            </a:r>
            <a:r>
              <a:rPr lang="en-IN" dirty="0" smtClean="0">
                <a:latin typeface="Bamini" pitchFamily="34" charset="0"/>
              </a:rPr>
              <a:t>;. 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,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ayhikapd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gz;Gfs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aw;ifahfTk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fhuzq;fshYk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tw;iw</a:t>
            </a:r>
            <a:r>
              <a:rPr lang="en-IN" dirty="0" smtClean="0">
                <a:latin typeface="Bamini" pitchFamily="34" charset="0"/>
              </a:rPr>
              <a:t> %</a:t>
            </a:r>
            <a:r>
              <a:rPr lang="en-IN" dirty="0" err="1" smtClean="0">
                <a:latin typeface="Bamini" pitchFamily="34" charset="0"/>
              </a:rPr>
              <a:t>d;W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tiffshfg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gphpf;fyhk</a:t>
            </a:r>
            <a:r>
              <a:rPr lang="en-IN" dirty="0" smtClean="0">
                <a:latin typeface="Bamini" pitchFamily="34" charset="0"/>
              </a:rPr>
              <a:t>;. </a:t>
            </a:r>
            <a:endParaRPr lang="en-US" dirty="0" smtClean="0">
              <a:latin typeface="Bamini" pitchFamily="34" charset="0"/>
            </a:endParaRPr>
          </a:p>
          <a:p>
            <a:pPr lvl="4"/>
            <a:r>
              <a:rPr lang="en-IN" sz="2800" dirty="0" err="1" smtClean="0">
                <a:latin typeface="Bamini" pitchFamily="34" charset="0"/>
              </a:rPr>
              <a:t>cly</a:t>
            </a:r>
            <a:r>
              <a:rPr lang="en-IN" sz="2800" dirty="0" smtClean="0">
                <a:latin typeface="Bamini" pitchFamily="34" charset="0"/>
              </a:rPr>
              <a:t>; </a:t>
            </a:r>
            <a:r>
              <a:rPr lang="en-IN" sz="2800" dirty="0" err="1" smtClean="0">
                <a:latin typeface="Bamini" pitchFamily="34" charset="0"/>
              </a:rPr>
              <a:t>rhh;e;j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FiwghLfs</a:t>
            </a:r>
            <a:r>
              <a:rPr lang="en-IN" sz="2800" dirty="0" smtClean="0">
                <a:latin typeface="Bamini" pitchFamily="34" charset="0"/>
              </a:rPr>
              <a:t>;   </a:t>
            </a:r>
            <a:endParaRPr lang="en-US" sz="2800" dirty="0" smtClean="0">
              <a:latin typeface="Bamini" pitchFamily="34" charset="0"/>
            </a:endParaRPr>
          </a:p>
          <a:p>
            <a:pPr lvl="4"/>
            <a:r>
              <a:rPr lang="en-IN" sz="2800" dirty="0" err="1" smtClean="0">
                <a:latin typeface="Bamini" pitchFamily="34" charset="0"/>
              </a:rPr>
              <a:t>kd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uPjpahd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FiwghLfs</a:t>
            </a:r>
            <a:endParaRPr lang="en-US" sz="2800" dirty="0" smtClean="0">
              <a:latin typeface="Bamini" pitchFamily="34" charset="0"/>
            </a:endParaRPr>
          </a:p>
          <a:p>
            <a:pPr lvl="4"/>
            <a:r>
              <a:rPr lang="en-IN" sz="2800" dirty="0" err="1" smtClean="0">
                <a:latin typeface="Bamini" pitchFamily="34" charset="0"/>
              </a:rPr>
              <a:t>r%fk</a:t>
            </a:r>
            <a:r>
              <a:rPr lang="en-IN" sz="2800" dirty="0" smtClean="0">
                <a:latin typeface="Bamini" pitchFamily="34" charset="0"/>
              </a:rPr>
              <a:t>; </a:t>
            </a:r>
            <a:r>
              <a:rPr lang="en-IN" sz="2800" dirty="0" err="1" smtClean="0">
                <a:latin typeface="Bamini" pitchFamily="34" charset="0"/>
              </a:rPr>
              <a:t>rhh;e;j</a:t>
            </a:r>
            <a:r>
              <a:rPr lang="en-IN" sz="2800" dirty="0" smtClean="0">
                <a:latin typeface="Bamini" pitchFamily="34" charset="0"/>
              </a:rPr>
              <a:t> </a:t>
            </a:r>
            <a:r>
              <a:rPr lang="en-IN" sz="2800" dirty="0" err="1" smtClean="0">
                <a:latin typeface="Bamini" pitchFamily="34" charset="0"/>
              </a:rPr>
              <a:t>FiwghLfs</a:t>
            </a:r>
            <a:r>
              <a:rPr lang="en-IN" sz="2800" dirty="0" smtClean="0">
                <a:latin typeface="Bamini" pitchFamily="34" charset="0"/>
              </a:rPr>
              <a:t>;</a:t>
            </a:r>
            <a:endParaRPr lang="en-US" sz="2800" dirty="0" smtClean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,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ayhik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kw;Wk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FiwghLfSf;fhd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fhuzq;fs</a:t>
            </a:r>
            <a:r>
              <a:rPr lang="en-IN" dirty="0" smtClean="0">
                <a:latin typeface="Bamini" pitchFamily="34" charset="0"/>
              </a:rPr>
              <a:t>;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fy;tpapd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nghUs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mwpjy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gs;spfspd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mtrpaj;ij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Gupe;Jnfhs;jy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Mfpatw;wpd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nghUs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Gupe;Jnfhs;jy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ayhikf;Fk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Fiwghl;bw;Fk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cs;s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NtWghLfis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Ma;jy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gy;tif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Ma;jy</a:t>
            </a:r>
            <a:r>
              <a:rPr lang="en-IN" dirty="0" smtClean="0">
                <a:latin typeface="Bamini" pitchFamily="34" charset="0"/>
              </a:rPr>
              <a:t>; ; </a:t>
            </a:r>
          </a:p>
          <a:p>
            <a:endParaRPr lang="en-IN" dirty="0" smtClean="0">
              <a:latin typeface="Bamini" pitchFamily="34" charset="0"/>
            </a:endParaRPr>
          </a:p>
          <a:p>
            <a:endParaRPr lang="en-US" dirty="0">
              <a:latin typeface="Bamin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accent1"/>
                </a:solidFill>
                <a:latin typeface="Bamini" pitchFamily="34" charset="0"/>
              </a:rPr>
              <a:t>fw;wy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US" dirty="0" err="1" smtClean="0">
                <a:solidFill>
                  <a:schemeClr val="accent1"/>
                </a:solidFill>
                <a:latin typeface="Bamini" pitchFamily="34" charset="0"/>
              </a:rPr>
              <a:t>Nehf;fq;fs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kdj;jpwd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Fiwghl;lhy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ghjpf;fg;gLNthhpd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Ez;zwpT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Fiwe;J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fhzg;gLfpwJ</a:t>
            </a:r>
            <a:r>
              <a:rPr lang="en-IN" dirty="0">
                <a:latin typeface="Bamini" pitchFamily="34" charset="0"/>
              </a:rPr>
              <a:t>. 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jdhy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vOJjy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thrpj;jy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Mfpa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fw;wy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nray;ghLfspy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Vw;gLfpd;wJ</a:t>
            </a:r>
            <a:r>
              <a:rPr lang="en-IN" dirty="0">
                <a:latin typeface="Bamini" pitchFamily="34" charset="0"/>
              </a:rPr>
              <a:t>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xg;ghw;FOTld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ize;J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nray;gl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Kbtjpy;iy</a:t>
            </a:r>
            <a:r>
              <a:rPr lang="en-IN" dirty="0">
                <a:latin typeface="Bamini" pitchFamily="34" charset="0"/>
              </a:rPr>
              <a:t>.  </a:t>
            </a:r>
            <a:r>
              <a:rPr lang="en-IN" dirty="0" err="1">
                <a:latin typeface="Bamini" pitchFamily="34" charset="0"/>
              </a:rPr>
              <a:t>rpy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r%f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fl;Lghl;bw;Fk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cl;gLk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epiy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Vw;gLfpd;wJ</a:t>
            </a:r>
            <a:r>
              <a:rPr lang="en-IN" dirty="0">
                <a:latin typeface="Bamini" pitchFamily="34" charset="0"/>
              </a:rPr>
              <a:t>.  </a:t>
            </a:r>
            <a:r>
              <a:rPr lang="en-IN" dirty="0" err="1">
                <a:latin typeface="Bamini" pitchFamily="34" charset="0"/>
              </a:rPr>
              <a:t>NeubahfNth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my;yJ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kiwKfkhfNth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rpy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jilfis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re;jpf;f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NehpLfpwJ</a:t>
            </a:r>
            <a:r>
              <a:rPr lang="en-IN" dirty="0">
                <a:latin typeface="Bamini" pitchFamily="34" charset="0"/>
              </a:rPr>
              <a:t>.  ,</a:t>
            </a:r>
            <a:r>
              <a:rPr lang="en-IN" dirty="0" err="1">
                <a:latin typeface="Bamini" pitchFamily="34" charset="0"/>
              </a:rPr>
              <a:t>jdhy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r%f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nray;ghLfspy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jq;fis</a:t>
            </a:r>
            <a:r>
              <a:rPr lang="en-IN" dirty="0">
                <a:latin typeface="Bamini" pitchFamily="34" charset="0"/>
              </a:rPr>
              <a:t> &lt;</a:t>
            </a:r>
            <a:r>
              <a:rPr lang="en-IN" dirty="0" err="1">
                <a:latin typeface="Bamini" pitchFamily="34" charset="0"/>
              </a:rPr>
              <a:t>LgLj;jpf;nfhs;tjpy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rpukk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dirty="0">
                <a:latin typeface="Bamini" pitchFamily="34" charset="0"/>
              </a:rPr>
              <a:t>. </a:t>
            </a:r>
            <a:r>
              <a:rPr lang="en-IN" dirty="0" err="1">
                <a:latin typeface="Bamini" pitchFamily="34" charset="0"/>
              </a:rPr>
              <a:t>gy;NtW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ehLfspy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gy;NtW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r%f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mikg;Gfspy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jilfs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fhzg;gLfpd;wd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IN" sz="3200" b="1" i="1" dirty="0" smtClean="0">
                <a:solidFill>
                  <a:schemeClr val="accent1"/>
                </a:solidFill>
                <a:latin typeface="Bamini" pitchFamily="34" charset="0"/>
              </a:rPr>
              <a:t>,</a:t>
            </a:r>
            <a:r>
              <a:rPr lang="en-IN" sz="3200" b="1" i="1" dirty="0" err="1" smtClean="0">
                <a:solidFill>
                  <a:schemeClr val="accent1"/>
                </a:solidFill>
                <a:latin typeface="Bamini" pitchFamily="34" charset="0"/>
              </a:rPr>
              <a:t>ayhik</a:t>
            </a:r>
            <a:r>
              <a:rPr lang="en-IN" sz="3200" b="1" i="1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sz="3200" dirty="0" err="1" smtClean="0">
                <a:solidFill>
                  <a:schemeClr val="accent1"/>
                </a:solidFill>
                <a:latin typeface="Bamini" pitchFamily="34" charset="0"/>
              </a:rPr>
              <a:t>kw;Wk</a:t>
            </a:r>
            <a:r>
              <a:rPr lang="en-IN" sz="3200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sz="3200" b="1" dirty="0" err="1" smtClean="0">
                <a:solidFill>
                  <a:schemeClr val="accent1"/>
                </a:solidFill>
                <a:latin typeface="Bamini" pitchFamily="34" charset="0"/>
              </a:rPr>
              <a:t>FiwghLfspd</a:t>
            </a:r>
            <a:r>
              <a:rPr lang="en-IN" sz="3200" b="1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br>
              <a:rPr lang="en-IN" sz="3200" b="1" dirty="0" smtClean="0">
                <a:solidFill>
                  <a:schemeClr val="accent1"/>
                </a:solidFill>
                <a:latin typeface="Bamini" pitchFamily="34" charset="0"/>
              </a:rPr>
            </a:br>
            <a:r>
              <a:rPr lang="en-IN" sz="3200" b="1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sz="3200" b="1" i="1" dirty="0" err="1">
                <a:solidFill>
                  <a:schemeClr val="accent1"/>
                </a:solidFill>
                <a:latin typeface="Bamini" pitchFamily="34" charset="0"/>
              </a:rPr>
              <a:t>tpisTfs</a:t>
            </a:r>
            <a:r>
              <a:rPr lang="en-IN" sz="3200" b="1" i="1" dirty="0">
                <a:solidFill>
                  <a:schemeClr val="accent1"/>
                </a:solidFill>
                <a:latin typeface="Bamini" pitchFamily="34" charset="0"/>
              </a:rPr>
              <a:t>;</a:t>
            </a:r>
            <a:r>
              <a:rPr lang="en-US" sz="3200" dirty="0">
                <a:latin typeface="Bamini" pitchFamily="34" charset="0"/>
              </a:rPr>
              <a:t/>
            </a:r>
            <a:br>
              <a:rPr lang="en-US" sz="3200" dirty="0">
                <a:latin typeface="Bamini" pitchFamily="34" charset="0"/>
              </a:rPr>
            </a:br>
            <a:endParaRPr lang="en-US" sz="3200" dirty="0"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kdj;jpwd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Foe;ijfis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ghjpf;Fk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gy;tif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</a:t>
            </a:r>
            <a:r>
              <a:rPr lang="en-US" dirty="0" smtClean="0">
                <a:latin typeface="Bamini" pitchFamily="34" charset="0"/>
              </a:rPr>
              <a:t/>
            </a:r>
            <a:br>
              <a:rPr lang="en-US" dirty="0" smtClean="0">
                <a:latin typeface="Bamini" pitchFamily="34" charset="0"/>
              </a:rPr>
            </a:b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IN" b="1" dirty="0" err="1" smtClean="0">
                <a:latin typeface="Bamini" pitchFamily="34" charset="0"/>
              </a:rPr>
              <a:t>cly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rhh;e;j</a:t>
            </a: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b="1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rpyUf;F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gpwg;gpNyNa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Vw;gLfpd;wJ</a:t>
            </a:r>
            <a:r>
              <a:rPr lang="en-IN" dirty="0" smtClean="0">
                <a:latin typeface="Bamini" pitchFamily="34" charset="0"/>
              </a:rPr>
              <a:t>. 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jhapd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fUtiwapNyNa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jhf;Fjyhy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Njhd;Wfpd;wd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kugZ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uj;jf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Nghd;wtw;whYk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gpwtp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Njhd;Wfpd;wd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fh;g;g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fhyj;jpy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jha;f;F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njhw;Wfs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jtwhd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kUe;jfis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vLj;Jf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nfhs;Sjy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Nghd;wit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fUtpNy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ghjpf;fpd;wd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jd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fhuzkhf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FiwAs;s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Foe;ijfshfg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gpwf;fpd;wdh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cly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rhh;e;j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  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/>
            </a:r>
            <a:br>
              <a:rPr lang="en-US" dirty="0" smtClean="0">
                <a:solidFill>
                  <a:schemeClr val="accent1"/>
                </a:solidFill>
                <a:latin typeface="Bamini" pitchFamily="34" charset="0"/>
              </a:rPr>
            </a:b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>
                <a:latin typeface="Bamini" pitchFamily="34" charset="0"/>
              </a:rPr>
              <a:t>rpwe;j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cly;eyj;Jld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gpwf;Fk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$l </a:t>
            </a:r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Vw;gl;L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FiwghLila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Foe;ijahf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khwptpLfpd;wJ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cjhuzkhf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NghypNah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;&gt; %</a:t>
            </a:r>
            <a:r>
              <a:rPr lang="en-IN" dirty="0" err="1" smtClean="0">
                <a:latin typeface="Bamini" pitchFamily="34" charset="0"/>
              </a:rPr>
              <a:t>isf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fha;r;ryhy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tpisTfisf</a:t>
            </a:r>
            <a:r>
              <a:rPr lang="en-IN" dirty="0" smtClean="0">
                <a:latin typeface="Bamini" pitchFamily="34" charset="0"/>
              </a:rPr>
              <a:t>; $</a:t>
            </a:r>
            <a:r>
              <a:rPr lang="en-IN" dirty="0" err="1" smtClean="0">
                <a:latin typeface="Bamini" pitchFamily="34" charset="0"/>
              </a:rPr>
              <a:t>wyhk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r>
              <a:rPr lang="en-IN" dirty="0" err="1" smtClean="0">
                <a:latin typeface="Bamini" pitchFamily="34" charset="0"/>
              </a:rPr>
              <a:t>Foe;ijg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gUtj;jpy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jha;g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gw;whf;Fiw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Cl;lr;rj;J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gw;whf;Fiw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Mfpatw;why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GyZUg;Gfspy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Vw;gLtjhy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Vw;gLfpd;wJ</a:t>
            </a:r>
            <a:r>
              <a:rPr lang="en-IN" dirty="0" smtClean="0">
                <a:latin typeface="Bamini" pitchFamily="34" charset="0"/>
              </a:rPr>
              <a:t>.  </a:t>
            </a:r>
            <a:endParaRPr lang="en-US" dirty="0" smtClean="0">
              <a:latin typeface="Bamini" pitchFamily="34" charset="0"/>
            </a:endParaRPr>
          </a:p>
          <a:p>
            <a:endParaRPr lang="en-US" dirty="0">
              <a:latin typeface="Bamin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cly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rhh;e;j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  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/>
            </a:r>
            <a:br>
              <a:rPr lang="en-US" dirty="0" smtClean="0">
                <a:solidFill>
                  <a:schemeClr val="accent1"/>
                </a:solidFill>
                <a:latin typeface="Bamini" pitchFamily="34" charset="0"/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rj;jhd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czit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cl;nfhs;s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ghh;itf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NfhshW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Nghd;w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ghjpf;fg;gLfpd;wdh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tpgj;Jfshy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cly;cWg;Gfis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oj;jy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cly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cWg;Gfspy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gOJ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Vw;gly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cly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cWg;Gfis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af;f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Nghd;wit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</a:t>
            </a: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aw;if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NguopTfs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tsh;r;rpiaAk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jpwidiaAk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ghjpf;fpd;wd</a:t>
            </a:r>
            <a:r>
              <a:rPr lang="en-IN" dirty="0" smtClean="0">
                <a:latin typeface="Bamini" pitchFamily="34" charset="0"/>
              </a:rPr>
              <a:t>.  [</a:t>
            </a:r>
            <a:r>
              <a:rPr lang="en-IN" dirty="0" err="1" smtClean="0">
                <a:latin typeface="Bamini" pitchFamily="34" charset="0"/>
              </a:rPr>
              <a:t>g;ghd;ehl;bd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fPNuhrpkh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ehfrhfpapy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mZFz;L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tPr;rpdhy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FiwghLila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d;wsTk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gpwf;fpd;wd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Nghghy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tprthA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tpgj;jpdhYk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gpwtpf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NfhshWfshy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ghjpf;fg;gLfpd;wd</a:t>
            </a:r>
            <a:r>
              <a:rPr lang="en-IN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cly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rhh;e;j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  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/>
            </a:r>
            <a:br>
              <a:rPr lang="en-US" dirty="0" smtClean="0">
                <a:solidFill>
                  <a:schemeClr val="accent1"/>
                </a:solidFill>
                <a:latin typeface="Bamini" pitchFamily="34" charset="0"/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gof;ftof;fq;fs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cUthf;Ffpd;wd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r>
              <a:rPr lang="en-IN" dirty="0" err="1" smtClean="0">
                <a:latin typeface="Bamini" pitchFamily="34" charset="0"/>
              </a:rPr>
              <a:t>njhiyf;fhl;rpfis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neLNeuk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ghjpf;fg;gLfpd;wJ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Filjy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gof;fj;jhy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nrtpj;jpwd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ghjpf;fg;gLfpwJ</a:t>
            </a:r>
            <a:r>
              <a:rPr lang="en-IN" dirty="0" smtClean="0">
                <a:latin typeface="Bamini" pitchFamily="34" charset="0"/>
              </a:rPr>
              <a:t>. %is </a:t>
            </a:r>
            <a:r>
              <a:rPr lang="en-IN" dirty="0" err="1" smtClean="0">
                <a:latin typeface="Bamini" pitchFamily="34" charset="0"/>
              </a:rPr>
              <a:t>ghjpg;Gfshy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if&gt; </a:t>
            </a:r>
            <a:r>
              <a:rPr lang="en-IN" dirty="0" err="1" smtClean="0">
                <a:latin typeface="Bamini" pitchFamily="34" charset="0"/>
              </a:rPr>
              <a:t>fhy;fis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af;Ftjpy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rpukg;gLfpd;wdh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rpyUf;F</a:t>
            </a:r>
            <a:r>
              <a:rPr lang="en-IN" dirty="0" smtClean="0">
                <a:latin typeface="Bamini" pitchFamily="34" charset="0"/>
              </a:rPr>
              <a:t> %is </a:t>
            </a:r>
            <a:r>
              <a:rPr lang="en-IN" dirty="0" err="1" smtClean="0">
                <a:latin typeface="Bamini" pitchFamily="34" charset="0"/>
              </a:rPr>
              <a:t>euk;G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euk;G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kz;lyk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Nrjkile;J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Nghd;wit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cUthfpd;wd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cly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rhh;e;j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  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/>
            </a:r>
            <a:br>
              <a:rPr lang="en-US" dirty="0" smtClean="0">
                <a:solidFill>
                  <a:schemeClr val="accent1"/>
                </a:solidFill>
                <a:latin typeface="Bamini" pitchFamily="34" charset="0"/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err="1" smtClean="0">
                <a:latin typeface="Bamini" pitchFamily="34" charset="0"/>
              </a:rPr>
              <a:t>cly;hPjpahd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ghjpg;Gfsg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NghyNt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b="1" dirty="0" err="1" smtClean="0">
                <a:latin typeface="Bamini" pitchFamily="34" charset="0"/>
              </a:rPr>
              <a:t>kd</a:t>
            </a: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b="1" dirty="0" err="1" smtClean="0">
                <a:latin typeface="Bamini" pitchFamily="34" charset="0"/>
              </a:rPr>
              <a:t>uPjpahd</a:t>
            </a: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b="1" dirty="0" err="1" smtClean="0">
                <a:latin typeface="Bamini" pitchFamily="34" charset="0"/>
              </a:rPr>
              <a:t>ghjpg;GfshYk</a:t>
            </a:r>
            <a:r>
              <a:rPr lang="en-IN" b="1" dirty="0" smtClean="0">
                <a:latin typeface="Bamini" pitchFamily="34" charset="0"/>
              </a:rPr>
              <a:t>;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Foe;ijfsplk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uPjpahd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NfhshWfs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tifg;gLk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mtw;Ws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mth;fspd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fw;Fk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jpwidghjpg;gd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;. </a:t>
            </a:r>
          </a:p>
          <a:p>
            <a:r>
              <a:rPr lang="en-IN" dirty="0" err="1" smtClean="0">
                <a:latin typeface="Bamini" pitchFamily="34" charset="0"/>
              </a:rPr>
              <a:t>kd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mOj;jk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kdKwpT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fw;wiyg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csuPjpahd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FiwghLfshFk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jha</a:t>
            </a:r>
            <a:r>
              <a:rPr lang="en-IN" dirty="0" smtClean="0">
                <a:latin typeface="Bamini" pitchFamily="34" charset="0"/>
              </a:rPr>
              <a:t>; &gt; </a:t>
            </a:r>
            <a:r>
              <a:rPr lang="en-IN" dirty="0" err="1" smtClean="0">
                <a:latin typeface="Bamini" pitchFamily="34" charset="0"/>
              </a:rPr>
              <a:t>je;ij</a:t>
            </a:r>
            <a:r>
              <a:rPr lang="en-IN" dirty="0" smtClean="0">
                <a:latin typeface="Bamini" pitchFamily="34" charset="0"/>
              </a:rPr>
              <a:t> . </a:t>
            </a:r>
            <a:r>
              <a:rPr lang="en-IN" dirty="0" err="1" smtClean="0">
                <a:latin typeface="Bamini" pitchFamily="34" charset="0"/>
              </a:rPr>
              <a:t>rNfhju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rNfhjupfspd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gphpT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kuzk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kduPjpahfg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Xg;ghh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FOTld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ize;J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nray;gLtjpy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rpyUf;F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gpur;rpidfs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Vw;gLfpd;wJ</a:t>
            </a:r>
            <a:r>
              <a:rPr lang="en-IN" dirty="0" smtClean="0">
                <a:latin typeface="Bamini" pitchFamily="34" charset="0"/>
              </a:rPr>
              <a:t>.</a:t>
            </a:r>
          </a:p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jdhy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csr;ry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kd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eyidg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fhuzpfs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cs;sd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Cjhuzkhf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mr;rk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Vkhw;wk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Nfhgk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kdg;ghd;ik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Nghd;wit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fhuzpfSf;F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mbg;gilahf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mikfpd;wd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jd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fhuzkhf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Foe;ijfspd;fw;wy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ntFthf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ghjpf;fpd;wd</a:t>
            </a:r>
            <a:r>
              <a:rPr lang="en-IN" dirty="0" smtClean="0">
                <a:latin typeface="Bamini" pitchFamily="34" charset="0"/>
              </a:rPr>
              <a:t>.  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kd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uPjpahd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</a:t>
            </a: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err="1" smtClean="0">
                <a:latin typeface="Bamini" pitchFamily="34" charset="0"/>
              </a:rPr>
              <a:t>r%fk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rhh;e;j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Foe;ijfSf;F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ayhikia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cUthf;fptpLfpd;wJ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r%fg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jpwDf;Fg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nra;AfpwJ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r>
              <a:rPr lang="en-IN" dirty="0" err="1" smtClean="0">
                <a:latin typeface="Bamini" pitchFamily="34" charset="0"/>
              </a:rPr>
              <a:t>Kf;fpa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r%fg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gpur;rpid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tWikahFk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tWik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jpwidg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tWikahy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gs;spf;Fr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nry;y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js;sg;gLfpd;wdh</a:t>
            </a:r>
            <a:r>
              <a:rPr lang="en-IN" dirty="0" smtClean="0">
                <a:latin typeface="Bamini" pitchFamily="34" charset="0"/>
              </a:rPr>
              <a:t>;. ,</a:t>
            </a:r>
            <a:r>
              <a:rPr lang="en-IN" dirty="0" err="1" smtClean="0">
                <a:latin typeface="Bamini" pitchFamily="34" charset="0"/>
              </a:rPr>
              <a:t>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cUthf;Ftjpy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FLk;gr</a:t>
            </a:r>
            <a:r>
              <a:rPr lang="en-IN" dirty="0" smtClean="0">
                <a:latin typeface="Bamini" pitchFamily="34" charset="0"/>
              </a:rPr>
              <a:t>;#</a:t>
            </a:r>
            <a:r>
              <a:rPr lang="en-IN" dirty="0" err="1" smtClean="0">
                <a:latin typeface="Bamini" pitchFamily="34" charset="0"/>
              </a:rPr>
              <a:t>oNy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gq;F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tfpf;fpd;wJ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gs;spg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gbg;ig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njhluhj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js;sg;gLfpd;wdh</a:t>
            </a:r>
            <a:r>
              <a:rPr lang="en-IN" dirty="0" smtClean="0">
                <a:latin typeface="Bamini" pitchFamily="34" charset="0"/>
              </a:rPr>
              <a:t>;.   </a:t>
            </a:r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r%ff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fl;Lg;ghLfs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Fwpg;ghf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jq;fsJ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gs;spg;gbg;ig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njhluKbahj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r%ff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fl;LghLfs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rpf;fiy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Vw;gLj;Jfpd;wd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gy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r%f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NtWghLfs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fhuzkhf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fw;wypy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Vw;gLj;jfpd;wJ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r%fk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rhh;e;j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FiwghLfs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/>
            </a:r>
            <a:br>
              <a:rPr lang="en-US" dirty="0" smtClean="0">
                <a:solidFill>
                  <a:schemeClr val="accent1"/>
                </a:solidFill>
                <a:latin typeface="Bamini" pitchFamily="34" charset="0"/>
              </a:rPr>
            </a:b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ay;ghd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cs;s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fpilf;fg;ngWfpd;w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fy;tp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tha;g;Gfis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toq;Fk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gs;sp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gs;sp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MFk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r>
              <a:rPr lang="en-IN" dirty="0" err="1" smtClean="0">
                <a:latin typeface="Bamini" pitchFamily="34" charset="0"/>
              </a:rPr>
              <a:t>xU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ruhrhp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epiyapypUe;J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Fwpg;gpl;l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tuk;gpw;F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fPo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NtWgl;L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fhzg;gLtjhy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</a:t>
            </a:r>
          </a:p>
          <a:p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clypaf;fq;fspy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gpwo;e;J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fhzg;gLtij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vd;fpNwhk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pPr lvl="0"/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 lvl="0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kdj;jpwd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ghjpf;f$lpait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Bamini" pitchFamily="34" charset="0"/>
              </a:rPr>
              <a:t>kPs;ghu;it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Moore, Michele; Beazley, Sarah; </a:t>
            </a:r>
            <a:r>
              <a:rPr lang="en-US" sz="1800" dirty="0" err="1" smtClean="0"/>
              <a:t>Maelzer</a:t>
            </a:r>
            <a:r>
              <a:rPr lang="en-US" sz="1800" dirty="0" smtClean="0"/>
              <a:t>, June. (1997) Researching Disability Issues. Bristol, PA: Open University Press. Illustrates how to research disability issues using the social model and different methodologies</a:t>
            </a:r>
            <a:r>
              <a:rPr lang="en-US" dirty="0" smtClean="0"/>
              <a:t>.</a:t>
            </a:r>
          </a:p>
          <a:p>
            <a:r>
              <a:rPr lang="en-US" sz="1800" dirty="0" smtClean="0"/>
              <a:t>Pfeiffer, David. (1999) The Problem of Disability Definition, Again. Disability and Rehabilitation, 21(8 August): 392-95. A policy commentary tracing the changing definitions of disability and their differing impact.</a:t>
            </a:r>
          </a:p>
          <a:p>
            <a:r>
              <a:rPr lang="en-US" sz="1800" dirty="0" err="1" smtClean="0"/>
              <a:t>Robillard</a:t>
            </a:r>
            <a:r>
              <a:rPr lang="en-US" sz="1800" dirty="0" smtClean="0"/>
              <a:t>, Albert R. (1999) Meaning of a Disability: The Lived Experience of Paralysis. Philadelphia: Temple University Press. A discussion of disability based on the author's personal experience covering daily interaction, feelings, discrimination, and meaningful interaction.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mini" pitchFamily="34" charset="0"/>
              </a:rPr>
              <a:t>ghu;it</a:t>
            </a:r>
            <a:r>
              <a:rPr lang="en-US" dirty="0" smtClean="0">
                <a:latin typeface="Bamini" pitchFamily="34" charset="0"/>
              </a:rPr>
              <a:t> </a:t>
            </a:r>
            <a:r>
              <a:rPr lang="en-US" dirty="0" err="1" smtClean="0">
                <a:latin typeface="Bamini" pitchFamily="34" charset="0"/>
              </a:rPr>
              <a:t>Ehy;fs</a:t>
            </a:r>
            <a:r>
              <a:rPr lang="en-US" dirty="0" smtClean="0">
                <a:latin typeface="Bamini" pitchFamily="34" charset="0"/>
              </a:rPr>
              <a:t>;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vd;gJ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xU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MFk</a:t>
            </a:r>
            <a:r>
              <a:rPr lang="en-IN" dirty="0">
                <a:latin typeface="Bamini" pitchFamily="34" charset="0"/>
              </a:rPr>
              <a:t>;.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khjphpapd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mbg;gilapy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cUthf;fg;gLk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KiwahdJ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>
                <a:latin typeface="Bamini" pitchFamily="34" charset="0"/>
              </a:rPr>
              <a:t>ayhikahy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ghjpf;fg;gl;l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Nkk;ghl;bw;fhd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jpl;lq;fis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cs;slf;fpajhf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>
                <a:latin typeface="Bamini" pitchFamily="34" charset="0"/>
              </a:rPr>
              <a:t>Uf;fNtz;Lk</a:t>
            </a:r>
            <a:r>
              <a:rPr lang="en-IN" dirty="0" smtClean="0">
                <a:latin typeface="Bamini" pitchFamily="34" charset="0"/>
              </a:rPr>
              <a:t>;.  </a:t>
            </a: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%</a:t>
            </a:r>
            <a:r>
              <a:rPr lang="en-IN" dirty="0" err="1">
                <a:latin typeface="Bamini" pitchFamily="34" charset="0"/>
              </a:rPr>
              <a:t>yk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ayhikahy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ghjpf;fg;gl;l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ruhrhp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Foe;ijfSld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ize;J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xd;whf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fw;f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nra;ag;gLfpwJ</a:t>
            </a:r>
            <a:r>
              <a:rPr lang="en-IN" dirty="0">
                <a:latin typeface="Bamini" pitchFamily="34" charset="0"/>
              </a:rPr>
              <a:t>. 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IN" b="1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fy;tp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Lenz, B. K., Deshler, D. D., &amp; </a:t>
            </a:r>
            <a:r>
              <a:rPr lang="en-US" sz="1400" dirty="0" err="1" smtClean="0"/>
              <a:t>Kissam</a:t>
            </a:r>
            <a:r>
              <a:rPr lang="en-US" sz="1400" dirty="0" smtClean="0"/>
              <a:t>, B. R. (2004). Teaching content to all: </a:t>
            </a:r>
            <a:r>
              <a:rPr lang="en-US" sz="1400" dirty="0" err="1" smtClean="0"/>
              <a:t>Evidencebased</a:t>
            </a:r>
            <a:r>
              <a:rPr lang="en-US" sz="1400" dirty="0" smtClean="0"/>
              <a:t> inclusive practices in middle and secondary schools. Boston: </a:t>
            </a:r>
            <a:r>
              <a:rPr lang="en-US" sz="1400" dirty="0" err="1" smtClean="0"/>
              <a:t>Allyn</a:t>
            </a:r>
            <a:r>
              <a:rPr lang="en-US" sz="1400" dirty="0" smtClean="0"/>
              <a:t> &amp; Bacon.</a:t>
            </a:r>
          </a:p>
          <a:p>
            <a:r>
              <a:rPr lang="en-US" sz="1400" dirty="0" err="1" smtClean="0"/>
              <a:t>Mitchiner</a:t>
            </a:r>
            <a:r>
              <a:rPr lang="en-US" sz="1400" dirty="0" smtClean="0"/>
              <a:t>, M., </a:t>
            </a:r>
            <a:r>
              <a:rPr lang="en-US" sz="1400" dirty="0" err="1" smtClean="0"/>
              <a:t>McCart</a:t>
            </a:r>
            <a:r>
              <a:rPr lang="en-US" sz="1400" dirty="0" smtClean="0"/>
              <a:t>, A., </a:t>
            </a:r>
            <a:r>
              <a:rPr lang="en-US" sz="1400" dirty="0" err="1" smtClean="0"/>
              <a:t>Kozleski</a:t>
            </a:r>
            <a:r>
              <a:rPr lang="en-US" sz="1400" dirty="0" smtClean="0"/>
              <a:t>, E., Sweeney, H., &amp; Sailor, W. (2014). Emerging trends and future directions in effective inclusive elementary schools for students with extensive support needs. In J. </a:t>
            </a:r>
            <a:r>
              <a:rPr lang="en-US" sz="1400" dirty="0" err="1" smtClean="0"/>
              <a:t>McLeskey</a:t>
            </a:r>
            <a:r>
              <a:rPr lang="en-US" sz="1400" dirty="0" smtClean="0"/>
              <a:t>, N. Waldron, F. Spooner, &amp; B. </a:t>
            </a:r>
            <a:r>
              <a:rPr lang="en-US" sz="1400" dirty="0" err="1" smtClean="0"/>
              <a:t>Algozzine</a:t>
            </a:r>
            <a:r>
              <a:rPr lang="en-US" sz="1400" dirty="0" smtClean="0"/>
              <a:t> (Eds.), Handbook of research and practices for effective inclusive schools (pp. 447-491). New York: </a:t>
            </a:r>
            <a:r>
              <a:rPr lang="en-US" sz="1400" dirty="0" err="1" smtClean="0"/>
              <a:t>Routledge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Mitchell, David T.; Snyder, Sharon L. (editors) (1997) The Body and Physical Difference: Discourses of Disability. Ann Arbor: The University of Michigan Press. Disability as found in culture and the arts including the marginality of people with disabilities and their sense of identity.</a:t>
            </a:r>
          </a:p>
          <a:p>
            <a:r>
              <a:rPr lang="en-US" sz="1400" dirty="0" smtClean="0">
                <a:hlinkClick r:id="rId2"/>
              </a:rPr>
              <a:t>https://vikaspedia.in/education/parents-corner/guidelines-for-parents-of-children-with-disabilities/types-of-disabilities</a:t>
            </a:r>
            <a:endParaRPr lang="en-US" sz="1400" dirty="0" smtClean="0"/>
          </a:p>
          <a:p>
            <a:r>
              <a:rPr lang="en-US" sz="1400" dirty="0" smtClean="0">
                <a:hlinkClick r:id="rId3"/>
              </a:rPr>
              <a:t>https://study.com/academy/lesson/difference-between-impairment-disability-developmental-delay-handicap.html</a:t>
            </a:r>
            <a:endParaRPr lang="en-US" sz="1400" dirty="0" smtClean="0"/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mini" pitchFamily="34" charset="0"/>
              </a:rPr>
              <a:t>ghu;it</a:t>
            </a:r>
            <a:r>
              <a:rPr lang="en-US" dirty="0" smtClean="0">
                <a:latin typeface="Bamini" pitchFamily="34" charset="0"/>
              </a:rPr>
              <a:t> </a:t>
            </a:r>
            <a:r>
              <a:rPr lang="en-US" dirty="0" err="1" smtClean="0">
                <a:latin typeface="Bamini" pitchFamily="34" charset="0"/>
              </a:rPr>
              <a:t>Ehy;fs</a:t>
            </a:r>
            <a:r>
              <a:rPr lang="en-US" dirty="0" smtClean="0">
                <a:latin typeface="Bamini" pitchFamily="34" charset="0"/>
              </a:rPr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e;jpah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Nghd;w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tsUk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ehLfspy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ayhikahy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ghjpf;fg;gl;l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r%f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nghUshjhu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Kd;Ndw;wj;jpw;F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cjTk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tifapy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fy;tpapy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rPu;jpUj;jq;fs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Nkw;nfhs;sg;gl;L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tUfpd;wd</a:t>
            </a:r>
            <a:r>
              <a:rPr lang="en-IN" dirty="0">
                <a:latin typeface="Bamini" pitchFamily="34" charset="0"/>
              </a:rPr>
              <a:t>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ay;ghd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epiyapy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cs;s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kw;w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fpilf;fg;ngWfpd;w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tha;g;Gfis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>
                <a:latin typeface="Bamini" pitchFamily="34" charset="0"/>
              </a:rPr>
              <a:t>ayhikahy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ghjpf;fg;gl;l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Foe;ijfSf;Fk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toq;Fk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rl;lq;fSk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jpl;lq;fSk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tFg;gLfpd;wd</a:t>
            </a:r>
            <a:r>
              <a:rPr lang="en-IN" dirty="0">
                <a:latin typeface="Bamini" pitchFamily="34" charset="0"/>
              </a:rPr>
              <a:t>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rhjhuz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fy;tpNahL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kl;Lky;yhky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kw;Wk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Mw;wy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Nkk;ghl;bw;fhd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jpl;lq;fSk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tFf;fg;gl;Ls;sd</a:t>
            </a:r>
            <a:r>
              <a:rPr lang="en-IN" dirty="0">
                <a:latin typeface="Bamini" pitchFamily="34" charset="0"/>
              </a:rPr>
              <a:t>. ,;</a:t>
            </a:r>
            <a:r>
              <a:rPr lang="en-IN" dirty="0" err="1">
                <a:latin typeface="Bamini" pitchFamily="34" charset="0"/>
              </a:rPr>
              <a:t>jw;fhd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#</a:t>
            </a:r>
            <a:r>
              <a:rPr lang="en-IN" dirty="0" err="1">
                <a:latin typeface="Bamini" pitchFamily="34" charset="0"/>
              </a:rPr>
              <a:t>oiy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cUthf;Fk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gs;spfs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cs;slf;fpa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gs;spfshf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mq;fPfhpf;fgLfpd;wd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IN" b="1" dirty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gs;sp</a:t>
            </a:r>
            <a:r>
              <a:rPr lang="en-IN" b="1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endParaRPr lang="en-US" dirty="0">
              <a:solidFill>
                <a:schemeClr val="accent1"/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xNu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gs;spapy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xNu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tFg;gpy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xd;whf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gapYtjhy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xd;wpize;J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nray;gLk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kdepiy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kw;Wk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kdg;ghq;F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Vw;gLfpd;wJ</a:t>
            </a:r>
            <a:r>
              <a:rPr lang="en-IN" dirty="0">
                <a:latin typeface="Bamini" pitchFamily="34" charset="0"/>
              </a:rPr>
              <a:t>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ruhrhp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>
                <a:latin typeface="Bamini" pitchFamily="34" charset="0"/>
              </a:rPr>
              <a:t>Foe;ijfsplkpUe;J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ngwg;gLk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zf;fkhd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mutizg;G</a:t>
            </a:r>
            <a:r>
              <a:rPr lang="en-IN" dirty="0">
                <a:latin typeface="Bamini" pitchFamily="34" charset="0"/>
              </a:rPr>
              <a:t> Ra </a:t>
            </a:r>
            <a:r>
              <a:rPr lang="en-IN" dirty="0" err="1">
                <a:latin typeface="Bamini" pitchFamily="34" charset="0"/>
              </a:rPr>
              <a:t>nfsutj;ijAk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RakhpahijiaAk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tsh;f;fpd;wJ</a:t>
            </a:r>
            <a:r>
              <a:rPr lang="en-IN" dirty="0" smtClean="0">
                <a:latin typeface="Bamini" pitchFamily="34" charset="0"/>
              </a:rPr>
              <a:t>.</a:t>
            </a: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jdhy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r%f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Vw;wj;jho;TfspypUe;J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kPz;L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ntw;wpfukhf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gzpfis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Nkw;nfhs;tjw;F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cjTfpwJ</a:t>
            </a:r>
            <a:r>
              <a:rPr lang="en-IN" dirty="0">
                <a:latin typeface="Bamini" pitchFamily="34" charset="0"/>
              </a:rPr>
              <a:t>.  ,</a:t>
            </a:r>
            <a:r>
              <a:rPr lang="en-IN" dirty="0" err="1">
                <a:latin typeface="Bamini" pitchFamily="34" charset="0"/>
              </a:rPr>
              <a:t>jdhy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cs;slf;fpa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r%fk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kyh;fpwJ</a:t>
            </a:r>
            <a:r>
              <a:rPr lang="en-IN" dirty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IN" b="1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r%fk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>
                <a:latin typeface="Bamini" pitchFamily="34" charset="0"/>
              </a:rPr>
              <a:t>gs;sp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>
                <a:latin typeface="Bamini" pitchFamily="34" charset="0"/>
              </a:rPr>
              <a:t>#</a:t>
            </a:r>
            <a:r>
              <a:rPr lang="en-IN" dirty="0" err="1">
                <a:latin typeface="Bamini" pitchFamily="34" charset="0"/>
              </a:rPr>
              <a:t>oypy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Fiwepiwtpd;wp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midtUk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fw;f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toptFf;fpwJ</a:t>
            </a:r>
            <a:r>
              <a:rPr lang="en-IN" dirty="0">
                <a:latin typeface="Bamini" pitchFamily="34" charset="0"/>
              </a:rPr>
              <a:t>. </a:t>
            </a:r>
            <a:endParaRPr lang="en-IN" dirty="0" smtClean="0">
              <a:latin typeface="Bamini" pitchFamily="34" charset="0"/>
            </a:endParaRPr>
          </a:p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jdhy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midtUf;Fk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vDk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yf;F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vl;lg;gLk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epiy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</a:t>
            </a:r>
          </a:p>
          <a:p>
            <a:r>
              <a:rPr lang="en-IN" dirty="0" smtClean="0">
                <a:latin typeface="Bamini" pitchFamily="34" charset="0"/>
              </a:rPr>
              <a:t>6 </a:t>
            </a:r>
            <a:r>
              <a:rPr lang="en-IN" dirty="0" err="1">
                <a:latin typeface="Bamini" pitchFamily="34" charset="0"/>
              </a:rPr>
              <a:t>Kjy</a:t>
            </a:r>
            <a:r>
              <a:rPr lang="en-IN" dirty="0">
                <a:latin typeface="Bamini" pitchFamily="34" charset="0"/>
              </a:rPr>
              <a:t>; 14 </a:t>
            </a:r>
            <a:r>
              <a:rPr lang="en-IN" dirty="0" err="1">
                <a:latin typeface="Bamini" pitchFamily="34" charset="0"/>
              </a:rPr>
              <a:t>taJf;Fl;gl;l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fy;tpia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fl;lhakhf;Ftjpy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 </a:t>
            </a:r>
            <a:r>
              <a:rPr lang="en-IN" dirty="0" err="1">
                <a:latin typeface="Bamini" pitchFamily="34" charset="0"/>
              </a:rPr>
              <a:t>cs;slf;fpa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mbg;gil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Mjhukhf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tpsq;FfpwJ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IN" b="1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gs;sp</a:t>
            </a:r>
            <a:r>
              <a:rPr lang="en-IN" b="1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ayhikahy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ghjpf;fg;gl;l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tFg;giwfspy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gad;ngWk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tz;zk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epiwa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jpl;lq;fis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cs;slf;fpajhf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>
                <a:latin typeface="Bamini" pitchFamily="34" charset="0"/>
              </a:rPr>
              <a:t>Ug;gjhy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gy;tif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Neh;kiw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tpisTfs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Vw;gLfpd;wd</a:t>
            </a:r>
            <a:r>
              <a:rPr lang="en-IN" dirty="0">
                <a:latin typeface="Bamini" pitchFamily="34" charset="0"/>
              </a:rPr>
              <a:t>. 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midtUf;Fk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vDk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yf;if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miltjw;Fk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njhlh;gpay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kw;Wk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rKjha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jpwd;fis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Nkk;gLj;jp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nfhs;tjw;Fk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xg;ghh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FOTld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ize;J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nray;glTk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gy;tif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fw;wy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tpisTfid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miltjw;Fk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kw;Wk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cah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jilapd;wp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ngwTk</a:t>
            </a:r>
            <a:r>
              <a:rPr lang="en-IN" dirty="0">
                <a:latin typeface="Bamini" pitchFamily="34" charset="0"/>
              </a:rPr>
              <a:t>;&gt; 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fy;tp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gad;gLfpwJ</a:t>
            </a:r>
            <a:r>
              <a:rPr lang="en-IN" dirty="0">
                <a:latin typeface="Bamini" pitchFamily="34" charset="0"/>
              </a:rPr>
              <a:t>. 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>
                <a:solidFill>
                  <a:srgbClr val="00B0F0"/>
                </a:solidFill>
                <a:latin typeface="Bamini" pitchFamily="34" charset="0"/>
              </a:rPr>
              <a:t>cs;slf;fpa</a:t>
            </a:r>
            <a:r>
              <a:rPr lang="en-IN" b="1" dirty="0">
                <a:solidFill>
                  <a:srgbClr val="00B0F0"/>
                </a:solidFill>
                <a:latin typeface="Bamini" pitchFamily="34" charset="0"/>
              </a:rPr>
              <a:t> </a:t>
            </a:r>
            <a:r>
              <a:rPr lang="en-IN" b="1" dirty="0" err="1">
                <a:solidFill>
                  <a:srgbClr val="00B0F0"/>
                </a:solidFill>
                <a:latin typeface="Bamini" pitchFamily="34" charset="0"/>
              </a:rPr>
              <a:t>fy;tpapd</a:t>
            </a:r>
            <a:r>
              <a:rPr lang="en-IN" b="1" dirty="0">
                <a:solidFill>
                  <a:srgbClr val="00B0F0"/>
                </a:solidFill>
                <a:latin typeface="Bamini" pitchFamily="34" charset="0"/>
              </a:rPr>
              <a:t>; </a:t>
            </a:r>
            <a:r>
              <a:rPr lang="en-IN" b="1" dirty="0" err="1">
                <a:solidFill>
                  <a:srgbClr val="00B0F0"/>
                </a:solidFill>
                <a:latin typeface="Bamini" pitchFamily="34" charset="0"/>
              </a:rPr>
              <a:t>tpisTfs</a:t>
            </a:r>
            <a:r>
              <a:rPr lang="en-IN" b="1" dirty="0">
                <a:solidFill>
                  <a:srgbClr val="00B0F0"/>
                </a:solidFill>
                <a:latin typeface="Bamini" pitchFamily="34" charset="0"/>
              </a:rPr>
              <a:t>;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fy;tp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Kiwapy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ruhrhp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Foe;ifSld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ize;J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gbf;fTk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tpisahlTk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fye;JiuahlTk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toptif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nra;ag;gLfpwJ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r%fj;Jld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xj;JNghjYf;F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toptFf;FfpwJ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fy;tpapd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thapyhf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ayhikapy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</a:t>
            </a:r>
            <a:r>
              <a:rPr lang="en-IN" dirty="0" smtClean="0">
                <a:latin typeface="Bamini" pitchFamily="34" charset="0"/>
              </a:rPr>
              <a:t>; ;</a:t>
            </a:r>
            <a:r>
              <a:rPr lang="en-IN" dirty="0" err="1" smtClean="0">
                <a:latin typeface="Bamini" pitchFamily="34" charset="0"/>
              </a:rPr>
              <a:t>Rakhf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Rje;jpukhf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tho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jq;fis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jahh;gLj;jpnfhs;th</a:t>
            </a:r>
            <a:r>
              <a:rPr lang="en-IN" dirty="0" smtClean="0">
                <a:latin typeface="Bamini" pitchFamily="34" charset="0"/>
              </a:rPr>
              <a:t>;. </a:t>
            </a:r>
            <a:endParaRPr lang="en-US" dirty="0" smtClean="0">
              <a:latin typeface="Bamini" pitchFamily="34" charset="0"/>
            </a:endParaRPr>
          </a:p>
          <a:p>
            <a:endParaRPr lang="en-IN" dirty="0" smtClean="0">
              <a:latin typeface="Bamini" pitchFamily="34" charset="0"/>
            </a:endParaRPr>
          </a:p>
          <a:p>
            <a:endParaRPr lang="en-US" dirty="0">
              <a:latin typeface="Bamin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fy;tpapd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tpisTfs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err="1" smtClean="0">
                <a:latin typeface="Bamini" pitchFamily="34" charset="0"/>
              </a:rPr>
              <a:t>cs;slf;fpa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gs;spfs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rpwg;G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gs;spfspypUe;J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khWgl;litahFk</a:t>
            </a:r>
            <a:r>
              <a:rPr lang="en-IN" dirty="0" smtClean="0">
                <a:latin typeface="Bamini" pitchFamily="34" charset="0"/>
              </a:rPr>
              <a:t>;. 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ruhrhp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khzth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gapYk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gs;spfspy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ghjpf;fg;gl;NlhUf;F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cjTk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tifapy</a:t>
            </a:r>
            <a:r>
              <a:rPr lang="en-IN" dirty="0" smtClean="0">
                <a:latin typeface="Bamini" pitchFamily="34" charset="0"/>
              </a:rPr>
              <a:t>; ;</a:t>
            </a:r>
            <a:r>
              <a:rPr lang="en-IN" dirty="0" err="1" smtClean="0">
                <a:latin typeface="Bamini" pitchFamily="34" charset="0"/>
              </a:rPr>
              <a:t>fl;likg;G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trjpfs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nra;J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juNtz;Lk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ruhrhp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khzth;fSf;F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toq;fg;gLk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kjpg;gPl;L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Kiwapy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khw;wk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nra;J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xg;gilTfs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jahhpj;jy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nray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jpl;lq;fs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jahhpj;jy</a:t>
            </a:r>
            <a:r>
              <a:rPr lang="en-IN" dirty="0" smtClean="0">
                <a:latin typeface="Bamini" pitchFamily="34" charset="0"/>
              </a:rPr>
              <a:t>;&gt; ,</a:t>
            </a:r>
            <a:r>
              <a:rPr lang="en-IN" dirty="0" err="1" smtClean="0">
                <a:latin typeface="Bamini" pitchFamily="34" charset="0"/>
              </a:rPr>
              <a:t>iz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nray;fs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Mfpatw;wpy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khw;WKiwfis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nray;gLj;j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Ntz;Lk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midj;J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gs;spfSk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ikak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nfhz;ljhfTk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ayhikahy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ghjpf;fg;gl;Nlhh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vspjhf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ifahSk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tz;zk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Nghjpa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Jizf;fUtpfs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fl;lhak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Uf;fNtz;Lk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cs;slf;fpa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fy;tp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Kiwapy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GFj;jNtz;ba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chemeClr val="accent1"/>
                </a:solidFill>
                <a:latin typeface="Bamini" pitchFamily="34" charset="0"/>
              </a:rPr>
              <a:t>khw;wq;fs</a:t>
            </a:r>
            <a:r>
              <a:rPr lang="en-IN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226</TotalTime>
  <Words>2185</Words>
  <Application>Microsoft Office PowerPoint</Application>
  <PresentationFormat>On-screen Show (4:3)</PresentationFormat>
  <Paragraphs>158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          Tamilnadu Teachers Education University Creating an Inclusive School  cs;slf;fpa gs;spfis cUthf;Fjy;</vt:lpstr>
      <vt:lpstr>fw;wy; Nehf;fq;fs;</vt:lpstr>
      <vt:lpstr>cs;slf;fpa fy;tp</vt:lpstr>
      <vt:lpstr>cs;slf;fpa gs;sp </vt:lpstr>
      <vt:lpstr>cs;slf;fpa r%fk;</vt:lpstr>
      <vt:lpstr>cs;slf;fpa gs;sp </vt:lpstr>
      <vt:lpstr>cs;slf;fpa fy;tpapd; tpisTfs; </vt:lpstr>
      <vt:lpstr>cs;slf;fpa fy;tpapd; tpisTfs; </vt:lpstr>
      <vt:lpstr>cs;slf;fpa fy;tp Kiwapy; GFj;jNtz;ba khw;wq;fs;</vt:lpstr>
      <vt:lpstr>cs;slf;fpa fy;tp Kiwapy; GFj;jNtz;ba khw;wq;fs;</vt:lpstr>
      <vt:lpstr>,ayhik</vt:lpstr>
      <vt:lpstr>,ayhik</vt:lpstr>
      <vt:lpstr>FiwghL</vt:lpstr>
      <vt:lpstr>FiwghL</vt:lpstr>
      <vt:lpstr>,ayhikf;Fk;&gt; Fiwghl;bw;Fk; cs;s NtWghLfs; </vt:lpstr>
      <vt:lpstr>,ayhikf;Fk;&gt; Fiwghl;bw;Fk; cs;s NtWghLfs;</vt:lpstr>
      <vt:lpstr>,ayhikapd; gz;Gfs;</vt:lpstr>
      <vt:lpstr>,ayhikapd; gz;Gfs;</vt:lpstr>
      <vt:lpstr>,ayhik kw;Wk; FiwghLfSf;fhd fhuzq;fs; </vt:lpstr>
      <vt:lpstr>,ayhik kw;Wk; FiwghLfspd;  tpisTfs; </vt:lpstr>
      <vt:lpstr>Foe;ijfis ghjpf;Fk; gy;tif FiwghLfs; </vt:lpstr>
      <vt:lpstr>cly; rhh;e;j FiwghLfs;    </vt:lpstr>
      <vt:lpstr>cly; rhh;e;j FiwghLfs;    </vt:lpstr>
      <vt:lpstr>cly; rhh;e;j FiwghLfs;    </vt:lpstr>
      <vt:lpstr>cly; rhh;e;j FiwghLfs;    </vt:lpstr>
      <vt:lpstr>kd uPjpahd FiwghLfs</vt:lpstr>
      <vt:lpstr>r%fk; rhh;e;j FiwghLfs; </vt:lpstr>
      <vt:lpstr>kPs;ghu;it</vt:lpstr>
      <vt:lpstr>ghu;it Ehy;fs;</vt:lpstr>
      <vt:lpstr>ghu;it Ehy;fs;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an Inclusive School  cs;slf;fpa gs;spfis cUthf;Fjy;</dc:title>
  <dc:creator>ADMIN</dc:creator>
  <cp:lastModifiedBy>ADMIN</cp:lastModifiedBy>
  <cp:revision>70</cp:revision>
  <dcterms:created xsi:type="dcterms:W3CDTF">2020-06-13T04:52:55Z</dcterms:created>
  <dcterms:modified xsi:type="dcterms:W3CDTF">2020-06-15T06:11:16Z</dcterms:modified>
</cp:coreProperties>
</file>